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66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86697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912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925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504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586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429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074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73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0172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9869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54A6B-3890-4BBD-9436-E6C63B0EB9E9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111F1-CD5B-4277-90E3-34E1D1F808E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5963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700" y="685800"/>
            <a:ext cx="45466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1270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738" y="685800"/>
            <a:ext cx="62325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530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2017-06-02T13:18:08Z</dcterms:created>
  <dcterms:modified xsi:type="dcterms:W3CDTF">2017-06-02T13:19:35Z</dcterms:modified>
</cp:coreProperties>
</file>