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16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62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689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631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520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480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994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09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24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535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259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66D0C-3A69-497C-99F6-69191579D77D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3C542-7EE9-4777-BB32-EC493148E58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464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20725"/>
            <a:ext cx="7772400" cy="5414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693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2017-06-02T13:17:27Z</dcterms:created>
  <dcterms:modified xsi:type="dcterms:W3CDTF">2017-06-02T13:17:44Z</dcterms:modified>
</cp:coreProperties>
</file>