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5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5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3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66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1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0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84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82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86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2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CD38-0D76-472F-B7CF-1763655D764C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AA26-4127-4801-A627-6CB7592B2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1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8988"/>
            <a:ext cx="7772400" cy="273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5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5213"/>
            <a:ext cx="7772400" cy="472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0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4550"/>
            <a:ext cx="7772400" cy="516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21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685800"/>
            <a:ext cx="5495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7588"/>
            <a:ext cx="7772400" cy="482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8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4775"/>
            <a:ext cx="7772400" cy="410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66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2017-06-02T13:16:27Z</dcterms:created>
  <dcterms:modified xsi:type="dcterms:W3CDTF">2017-06-02T13:16:53Z</dcterms:modified>
</cp:coreProperties>
</file>