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979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91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889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154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81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041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46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61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2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33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747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C2D0F-652D-48DA-ACE0-549634B15E6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CFD04-F3BF-4263-91BC-73BC0A3CD8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800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206500"/>
            <a:ext cx="7065818" cy="444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63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2017-06-02T13:15:55Z</dcterms:created>
  <dcterms:modified xsi:type="dcterms:W3CDTF">2017-06-02T13:16:13Z</dcterms:modified>
</cp:coreProperties>
</file>