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87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99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7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09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67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71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1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2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53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0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AD86-D0C3-4E5B-BC8C-A006FD78CBEA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485F-F948-45A6-A956-82ED134A3D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0475"/>
            <a:ext cx="7772400" cy="433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20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457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3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4288"/>
            <a:ext cx="7772400" cy="428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1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8188"/>
            <a:ext cx="7772400" cy="538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93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57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685800"/>
            <a:ext cx="6664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86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9175"/>
            <a:ext cx="7772400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685800"/>
            <a:ext cx="5811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45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3338"/>
            <a:ext cx="7772400" cy="425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47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685800"/>
            <a:ext cx="5505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11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685800"/>
            <a:ext cx="6508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28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9363"/>
            <a:ext cx="7772400" cy="4357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03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5688"/>
            <a:ext cx="7772400" cy="474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66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8400"/>
            <a:ext cx="7772400" cy="4519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78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1950"/>
            <a:ext cx="7772400" cy="359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03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9525"/>
            <a:ext cx="7772400" cy="429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5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2017-06-02T13:14:52Z</dcterms:created>
  <dcterms:modified xsi:type="dcterms:W3CDTF">2017-06-02T13:15:36Z</dcterms:modified>
</cp:coreProperties>
</file>