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8A5E-D324-42A0-B469-806C352DD031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EB2C-E7DB-4F9C-8D9C-1F56BBDB22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3160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8A5E-D324-42A0-B469-806C352DD031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EB2C-E7DB-4F9C-8D9C-1F56BBDB22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864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8A5E-D324-42A0-B469-806C352DD031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EB2C-E7DB-4F9C-8D9C-1F56BBDB22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6105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8A5E-D324-42A0-B469-806C352DD031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EB2C-E7DB-4F9C-8D9C-1F56BBDB22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569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8A5E-D324-42A0-B469-806C352DD031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EB2C-E7DB-4F9C-8D9C-1F56BBDB22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6551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8A5E-D324-42A0-B469-806C352DD031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EB2C-E7DB-4F9C-8D9C-1F56BBDB22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251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8A5E-D324-42A0-B469-806C352DD031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EB2C-E7DB-4F9C-8D9C-1F56BBDB22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36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8A5E-D324-42A0-B469-806C352DD031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EB2C-E7DB-4F9C-8D9C-1F56BBDB22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4794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8A5E-D324-42A0-B469-806C352DD031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EB2C-E7DB-4F9C-8D9C-1F56BBDB2280}" type="slidenum">
              <a:rPr lang="en-IN" smtClean="0"/>
              <a:t>‹#›</a:t>
            </a:fld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0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8A5E-D324-42A0-B469-806C352DD031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EB2C-E7DB-4F9C-8D9C-1F56BBDB22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612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8A5E-D324-42A0-B469-806C352DD031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EB2C-E7DB-4F9C-8D9C-1F56BBDB22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6986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A8A5E-D324-42A0-B469-806C352DD031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DEB2C-E7DB-4F9C-8D9C-1F56BBDB22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650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685800"/>
            <a:ext cx="74628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4980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350" y="685800"/>
            <a:ext cx="55753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1655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38" y="685800"/>
            <a:ext cx="54705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3668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63" y="685800"/>
            <a:ext cx="67976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1480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875" y="685800"/>
            <a:ext cx="63182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6660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22463"/>
            <a:ext cx="7772400" cy="3011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679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68500"/>
            <a:ext cx="7772400" cy="2919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8243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 Kumar Koushal</dc:creator>
  <cp:lastModifiedBy>Ram Kumar Koushal</cp:lastModifiedBy>
  <cp:revision>1</cp:revision>
  <dcterms:created xsi:type="dcterms:W3CDTF">2017-06-02T13:14:00Z</dcterms:created>
  <dcterms:modified xsi:type="dcterms:W3CDTF">2017-06-02T13:14:36Z</dcterms:modified>
</cp:coreProperties>
</file>