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photoAlbum layout="1pic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9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376F1-1642-4FAD-87CA-8B6FD8C74FEB}" type="datetimeFigureOut">
              <a:rPr lang="en-IN" smtClean="0"/>
              <a:t>02-06-2017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285D4-CDBF-4C62-9EF4-1D69E4B51C5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508842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376F1-1642-4FAD-87CA-8B6FD8C74FEB}" type="datetimeFigureOut">
              <a:rPr lang="en-IN" smtClean="0"/>
              <a:t>02-06-2017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285D4-CDBF-4C62-9EF4-1D69E4B51C5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605726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376F1-1642-4FAD-87CA-8B6FD8C74FEB}" type="datetimeFigureOut">
              <a:rPr lang="en-IN" smtClean="0"/>
              <a:t>02-06-2017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285D4-CDBF-4C62-9EF4-1D69E4B51C5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165056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376F1-1642-4FAD-87CA-8B6FD8C74FEB}" type="datetimeFigureOut">
              <a:rPr lang="en-IN" smtClean="0"/>
              <a:t>02-06-2017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285D4-CDBF-4C62-9EF4-1D69E4B51C5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178896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376F1-1642-4FAD-87CA-8B6FD8C74FEB}" type="datetimeFigureOut">
              <a:rPr lang="en-IN" smtClean="0"/>
              <a:t>02-06-2017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285D4-CDBF-4C62-9EF4-1D69E4B51C5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373766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376F1-1642-4FAD-87CA-8B6FD8C74FEB}" type="datetimeFigureOut">
              <a:rPr lang="en-IN" smtClean="0"/>
              <a:t>02-06-2017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285D4-CDBF-4C62-9EF4-1D69E4B51C5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165556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376F1-1642-4FAD-87CA-8B6FD8C74FEB}" type="datetimeFigureOut">
              <a:rPr lang="en-IN" smtClean="0"/>
              <a:t>02-06-2017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285D4-CDBF-4C62-9EF4-1D69E4B51C5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848993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376F1-1642-4FAD-87CA-8B6FD8C74FEB}" type="datetimeFigureOut">
              <a:rPr lang="en-IN" smtClean="0"/>
              <a:t>02-06-2017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285D4-CDBF-4C62-9EF4-1D69E4B51C5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95576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376F1-1642-4FAD-87CA-8B6FD8C74FEB}" type="datetimeFigureOut">
              <a:rPr lang="en-IN" smtClean="0"/>
              <a:t>02-06-2017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285D4-CDBF-4C62-9EF4-1D69E4B51C52}" type="slidenum">
              <a:rPr lang="en-IN" smtClean="0"/>
              <a:t>‹#›</a:t>
            </a:fld>
            <a:endParaRPr lang="en-IN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85167"/>
            <a:ext cx="9144000" cy="572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30488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376F1-1642-4FAD-87CA-8B6FD8C74FEB}" type="datetimeFigureOut">
              <a:rPr lang="en-IN" smtClean="0"/>
              <a:t>02-06-2017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285D4-CDBF-4C62-9EF4-1D69E4B51C5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653733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376F1-1642-4FAD-87CA-8B6FD8C74FEB}" type="datetimeFigureOut">
              <a:rPr lang="en-IN" smtClean="0"/>
              <a:t>02-06-2017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285D4-CDBF-4C62-9EF4-1D69E4B51C5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800400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9376F1-1642-4FAD-87CA-8B6FD8C74FEB}" type="datetimeFigureOut">
              <a:rPr lang="en-IN" smtClean="0"/>
              <a:t>02-06-2017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F285D4-CDBF-4C62-9EF4-1D69E4B51C5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231042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0-01"/>
          <p:cNvPicPr>
            <a:picLocks noGrp="1" noChangeAspect="1"/>
          </p:cNvPicPr>
          <p:nvPr isPhoto="1"/>
        </p:nvPicPr>
        <p:blipFill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091" y="1337758"/>
            <a:ext cx="7065818" cy="418089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023723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0-02"/>
          <p:cNvPicPr>
            <a:picLocks noGrp="1" noChangeAspect="1"/>
          </p:cNvPicPr>
          <p:nvPr isPhoto="1"/>
        </p:nvPicPr>
        <p:blipFill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091" y="1052008"/>
            <a:ext cx="7065818" cy="475239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036165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Ram Kumar Koushal</dc:creator>
  <cp:lastModifiedBy>Ram Kumar Koushal</cp:lastModifiedBy>
  <cp:revision>1</cp:revision>
  <dcterms:created xsi:type="dcterms:W3CDTF">2017-06-02T13:13:16Z</dcterms:created>
  <dcterms:modified xsi:type="dcterms:W3CDTF">2017-06-02T13:13:41Z</dcterms:modified>
</cp:coreProperties>
</file>