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8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057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50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88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737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55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89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557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04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537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004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76F1-1642-4FAD-87CA-8B6FD8C74FEB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85D4-CDBF-4C62-9EF4-1D69E4B5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310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337758"/>
            <a:ext cx="7065818" cy="4180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37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052008"/>
            <a:ext cx="7065818" cy="47523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3616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2017-06-02T13:13:16Z</dcterms:created>
  <dcterms:modified xsi:type="dcterms:W3CDTF">2017-06-02T13:13:41Z</dcterms:modified>
</cp:coreProperties>
</file>