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57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81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3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9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88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2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7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77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47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31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9A6B-1AED-4871-8EF1-AFE50D69224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D37C-0B9D-453A-9563-E190E9054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1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685800"/>
            <a:ext cx="6391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60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180450"/>
            <a:ext cx="7065818" cy="4495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58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8188"/>
            <a:ext cx="7772400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1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050"/>
            <a:ext cx="7772400" cy="529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1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2017-06-02T13:12:30Z</dcterms:created>
  <dcterms:modified xsi:type="dcterms:W3CDTF">2017-06-02T13:13:00Z</dcterms:modified>
</cp:coreProperties>
</file>