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photoAlbum layout="1pic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9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30405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6107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01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3549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84644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63113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0706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25538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85167"/>
            <a:ext cx="9144000" cy="572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1906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558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72955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2281BF-1875-407D-AE46-DFEFBCE3F65B}" type="datetimeFigureOut">
              <a:rPr lang="en-IN" smtClean="0"/>
              <a:t>02-06-2017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4A638A-EC3A-4CBB-B771-B9A599B5F74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8718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01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405784"/>
            <a:ext cx="6423471" cy="404484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6694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02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1033463"/>
            <a:ext cx="7772400" cy="47910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6580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03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265" y="1409720"/>
            <a:ext cx="6423471" cy="40369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867864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 Kumar Koushal</dc:creator>
  <cp:lastModifiedBy>Ram Kumar Koushal</cp:lastModifiedBy>
  <cp:revision>1</cp:revision>
  <dcterms:created xsi:type="dcterms:W3CDTF">2017-06-02T13:11:43Z</dcterms:created>
  <dcterms:modified xsi:type="dcterms:W3CDTF">2017-06-02T13:12:11Z</dcterms:modified>
</cp:coreProperties>
</file>