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7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18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57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03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8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8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42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55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9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52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904A-0D45-4ECE-A8D7-C79B8B54AE99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0AE8-D8D6-42E6-880C-72C55A84BF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1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85800"/>
            <a:ext cx="6427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6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8" y="685800"/>
            <a:ext cx="6321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18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685800"/>
            <a:ext cx="5803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28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9363"/>
            <a:ext cx="7772400" cy="4357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84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685800"/>
            <a:ext cx="6261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685800"/>
            <a:ext cx="5243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8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85800"/>
            <a:ext cx="7493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19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3663"/>
            <a:ext cx="7772400" cy="413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65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1388"/>
            <a:ext cx="7772400" cy="497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9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2017-06-02T13:10:47Z</dcterms:created>
  <dcterms:modified xsi:type="dcterms:W3CDTF">2017-06-02T13:11:25Z</dcterms:modified>
</cp:coreProperties>
</file>