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D9A5-69D6-4928-8476-F3DE7C7C0854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3509-2488-4787-8998-B78D98CF40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391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D9A5-69D6-4928-8476-F3DE7C7C0854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3509-2488-4787-8998-B78D98CF40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44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D9A5-69D6-4928-8476-F3DE7C7C0854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3509-2488-4787-8998-B78D98CF40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473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D9A5-69D6-4928-8476-F3DE7C7C0854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3509-2488-4787-8998-B78D98CF40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674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D9A5-69D6-4928-8476-F3DE7C7C0854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3509-2488-4787-8998-B78D98CF40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459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D9A5-69D6-4928-8476-F3DE7C7C0854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3509-2488-4787-8998-B78D98CF40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78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D9A5-69D6-4928-8476-F3DE7C7C0854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3509-2488-4787-8998-B78D98CF40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322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D9A5-69D6-4928-8476-F3DE7C7C0854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3509-2488-4787-8998-B78D98CF40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946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D9A5-69D6-4928-8476-F3DE7C7C0854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3509-2488-4787-8998-B78D98CF407D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4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D9A5-69D6-4928-8476-F3DE7C7C0854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3509-2488-4787-8998-B78D98CF40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479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D9A5-69D6-4928-8476-F3DE7C7C0854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3509-2488-4787-8998-B78D98CF40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579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9D9A5-69D6-4928-8476-F3DE7C7C0854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73509-2488-4787-8998-B78D98CF40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317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8" y="685800"/>
            <a:ext cx="3819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66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69950"/>
            <a:ext cx="7772400" cy="511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04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38" y="685800"/>
            <a:ext cx="61563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18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63" y="685800"/>
            <a:ext cx="5045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23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38" y="685800"/>
            <a:ext cx="6232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81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62" y="935182"/>
            <a:ext cx="6566477" cy="498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90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7" y="935182"/>
            <a:ext cx="6598227" cy="498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00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225262"/>
            <a:ext cx="7065818" cy="4407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7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2017-06-02T13:09:37Z</dcterms:created>
  <dcterms:modified xsi:type="dcterms:W3CDTF">2017-06-02T13:10:25Z</dcterms:modified>
</cp:coreProperties>
</file>