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092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580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311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244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570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564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332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41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94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5782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107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925F2-4B72-42A5-BDEF-9F31F71BE1CE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D532A-3A69-420D-9B48-7E3D721D67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23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014413"/>
            <a:ext cx="7772400" cy="482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868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0" y="685800"/>
            <a:ext cx="73025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670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463" y="685800"/>
            <a:ext cx="63134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883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13" y="685800"/>
            <a:ext cx="70897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183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2017-06-02T13:08:30Z</dcterms:created>
  <dcterms:modified xsi:type="dcterms:W3CDTF">2017-06-02T13:09:13Z</dcterms:modified>
</cp:coreProperties>
</file>