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9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580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1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44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70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6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3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1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4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78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07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25F2-4B72-42A5-BDEF-9F31F71BE1CE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532A-3A69-420D-9B48-7E3D721D6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23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14413"/>
            <a:ext cx="7772400" cy="482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68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685800"/>
            <a:ext cx="73025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67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3" y="685800"/>
            <a:ext cx="63134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83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13" y="685800"/>
            <a:ext cx="70897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183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2017-06-02T13:08:30Z</dcterms:created>
  <dcterms:modified xsi:type="dcterms:W3CDTF">2017-06-02T13:09:13Z</dcterms:modified>
</cp:coreProperties>
</file>