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67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81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50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6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47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6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58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39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0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56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46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CBD8-1078-4A66-9BA9-873150F72FDD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B74D-A774-49A9-9466-F4EA3D774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070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46" y="935182"/>
            <a:ext cx="6440921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74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685800"/>
            <a:ext cx="6261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5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7" y="935182"/>
            <a:ext cx="6987886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19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63775"/>
            <a:ext cx="7772400" cy="2328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02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21" y="935182"/>
            <a:ext cx="6536170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0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365178"/>
            <a:ext cx="7065818" cy="4126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8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186223"/>
            <a:ext cx="7065818" cy="4483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18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059296"/>
            <a:ext cx="7065818" cy="4739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91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46" y="935182"/>
            <a:ext cx="6313921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7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291576"/>
            <a:ext cx="7065818" cy="4273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10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010155"/>
            <a:ext cx="7065818" cy="48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27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9" y="935182"/>
            <a:ext cx="6873875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26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199284"/>
            <a:ext cx="7065818" cy="4459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90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2017-06-02T13:07:23Z</dcterms:created>
  <dcterms:modified xsi:type="dcterms:W3CDTF">2017-06-02T13:08:14Z</dcterms:modified>
</cp:coreProperties>
</file>