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3785-DA8D-4A06-A540-208282588338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E9C7-B105-4941-B8D2-B7AB3F52E5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760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3785-DA8D-4A06-A540-208282588338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E9C7-B105-4941-B8D2-B7AB3F52E5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2335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3785-DA8D-4A06-A540-208282588338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E9C7-B105-4941-B8D2-B7AB3F52E5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8085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3785-DA8D-4A06-A540-208282588338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E9C7-B105-4941-B8D2-B7AB3F52E5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4615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3785-DA8D-4A06-A540-208282588338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E9C7-B105-4941-B8D2-B7AB3F52E5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814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3785-DA8D-4A06-A540-208282588338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E9C7-B105-4941-B8D2-B7AB3F52E5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238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3785-DA8D-4A06-A540-208282588338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E9C7-B105-4941-B8D2-B7AB3F52E5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915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3785-DA8D-4A06-A540-208282588338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E9C7-B105-4941-B8D2-B7AB3F52E5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368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3785-DA8D-4A06-A540-208282588338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E9C7-B105-4941-B8D2-B7AB3F52E52C}" type="slidenum">
              <a:rPr lang="en-IN" smtClean="0"/>
              <a:t>‹#›</a:t>
            </a:fld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63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3785-DA8D-4A06-A540-208282588338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E9C7-B105-4941-B8D2-B7AB3F52E5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59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3785-DA8D-4A06-A540-208282588338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E9C7-B105-4941-B8D2-B7AB3F52E5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922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13785-DA8D-4A06-A540-208282588338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2E9C7-B105-4941-B8D2-B7AB3F52E5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716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74725"/>
            <a:ext cx="7772400" cy="4908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3097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65" y="1213060"/>
            <a:ext cx="6423471" cy="4431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0264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65" y="1342809"/>
            <a:ext cx="6423471" cy="4170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0291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65" y="1777213"/>
            <a:ext cx="6423471" cy="330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402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1" y="1317625"/>
            <a:ext cx="7065818" cy="4222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1105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 Kumar Koushal</dc:creator>
  <cp:lastModifiedBy>Ram Kumar Koushal</cp:lastModifiedBy>
  <cp:revision>1</cp:revision>
  <dcterms:created xsi:type="dcterms:W3CDTF">2017-06-02T13:06:30Z</dcterms:created>
  <dcterms:modified xsi:type="dcterms:W3CDTF">2017-06-02T13:07:07Z</dcterms:modified>
</cp:coreProperties>
</file>