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51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690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732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846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4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27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57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763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1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50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198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28226-1E39-49A2-BC4E-F2B826571568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79E34-4C43-4851-8106-E9370F51D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91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225" y="685800"/>
            <a:ext cx="60515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269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2017-06-02T13:05:54Z</dcterms:created>
  <dcterms:modified xsi:type="dcterms:W3CDTF">2017-06-02T13:06:09Z</dcterms:modified>
</cp:coreProperties>
</file>