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343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705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343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693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429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374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542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592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47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531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551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C3B5D-B756-462C-A5D4-5B03FDCE0A6C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5DC7B-1522-4DCB-8D92-15C4B35E94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53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171" y="935182"/>
            <a:ext cx="6485659" cy="49876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800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675" y="685800"/>
            <a:ext cx="57070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2025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2017-06-02T13:05:02Z</dcterms:created>
  <dcterms:modified xsi:type="dcterms:W3CDTF">2017-06-02T13:05:32Z</dcterms:modified>
</cp:coreProperties>
</file>