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EC77-47CC-4B3C-81E4-4F1A05BCA566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9E9A-1CD9-4470-815A-7D5C350B4A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750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EC77-47CC-4B3C-81E4-4F1A05BCA566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9E9A-1CD9-4470-815A-7D5C350B4A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0510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EC77-47CC-4B3C-81E4-4F1A05BCA566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9E9A-1CD9-4470-815A-7D5C350B4A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340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EC77-47CC-4B3C-81E4-4F1A05BCA566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9E9A-1CD9-4470-815A-7D5C350B4A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1170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EC77-47CC-4B3C-81E4-4F1A05BCA566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9E9A-1CD9-4470-815A-7D5C350B4A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676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EC77-47CC-4B3C-81E4-4F1A05BCA566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9E9A-1CD9-4470-815A-7D5C350B4A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591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EC77-47CC-4B3C-81E4-4F1A05BCA566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9E9A-1CD9-4470-815A-7D5C350B4A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266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EC77-47CC-4B3C-81E4-4F1A05BCA566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9E9A-1CD9-4470-815A-7D5C350B4A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8315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EC77-47CC-4B3C-81E4-4F1A05BCA566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9E9A-1CD9-4470-815A-7D5C350B4A1D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554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EC77-47CC-4B3C-81E4-4F1A05BCA566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9E9A-1CD9-4470-815A-7D5C350B4A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6097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EC77-47CC-4B3C-81E4-4F1A05BCA566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39E9A-1CD9-4470-815A-7D5C350B4A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647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DEC77-47CC-4B3C-81E4-4F1A05BCA566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39E9A-1CD9-4470-815A-7D5C350B4A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5784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98500"/>
            <a:ext cx="7772400" cy="5461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724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" y="1666875"/>
            <a:ext cx="7065818" cy="3524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943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638" y="685800"/>
            <a:ext cx="630872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366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265" y="1218170"/>
            <a:ext cx="6423471" cy="4420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5442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2017-06-02T13:04:11Z</dcterms:created>
  <dcterms:modified xsi:type="dcterms:W3CDTF">2017-06-02T13:04:45Z</dcterms:modified>
</cp:coreProperties>
</file>