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photoAlbum layout="1pic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3269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1788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37774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488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93765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52863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401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6814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85167"/>
            <a:ext cx="9144000" cy="57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845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15637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0311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07B31-2513-40E0-80A4-3AD149243D70}" type="datetimeFigureOut">
              <a:rPr lang="en-IN" smtClean="0"/>
              <a:t>02-06-2017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983C2-1CDC-4A07-A67A-BE461032B41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07753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1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091" y="1525371"/>
            <a:ext cx="7065818" cy="38056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800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02"/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1450" y="685800"/>
            <a:ext cx="6261100" cy="5486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63127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Ram Kumar Koushal</dc:creator>
  <cp:lastModifiedBy>Ram Kumar Koushal</cp:lastModifiedBy>
  <cp:revision>1</cp:revision>
  <dcterms:created xsi:type="dcterms:W3CDTF">2017-06-02T13:03:22Z</dcterms:created>
  <dcterms:modified xsi:type="dcterms:W3CDTF">2017-06-02T13:03:53Z</dcterms:modified>
</cp:coreProperties>
</file>