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326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178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77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488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76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286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401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681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4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563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3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7B31-2513-40E0-80A4-3AD149243D70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83C2-1CDC-4A07-A67A-BE461032B4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775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525371"/>
            <a:ext cx="7065818" cy="3805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00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450" y="685800"/>
            <a:ext cx="62611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12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2017-06-02T13:03:22Z</dcterms:created>
  <dcterms:modified xsi:type="dcterms:W3CDTF">2017-06-02T13:03:53Z</dcterms:modified>
</cp:coreProperties>
</file>