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A2DC-74FA-4193-93D0-77584FD2D62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EC18-D592-4711-BA8B-1F6A9F9570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978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A2DC-74FA-4193-93D0-77584FD2D62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EC18-D592-4711-BA8B-1F6A9F9570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184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A2DC-74FA-4193-93D0-77584FD2D62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EC18-D592-4711-BA8B-1F6A9F9570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419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A2DC-74FA-4193-93D0-77584FD2D62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EC18-D592-4711-BA8B-1F6A9F9570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530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A2DC-74FA-4193-93D0-77584FD2D62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EC18-D592-4711-BA8B-1F6A9F9570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014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A2DC-74FA-4193-93D0-77584FD2D62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EC18-D592-4711-BA8B-1F6A9F9570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35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A2DC-74FA-4193-93D0-77584FD2D62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EC18-D592-4711-BA8B-1F6A9F9570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044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A2DC-74FA-4193-93D0-77584FD2D62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EC18-D592-4711-BA8B-1F6A9F9570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369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A2DC-74FA-4193-93D0-77584FD2D62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EC18-D592-4711-BA8B-1F6A9F95705F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0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A2DC-74FA-4193-93D0-77584FD2D62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EC18-D592-4711-BA8B-1F6A9F9570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389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A2DC-74FA-4193-93D0-77584FD2D62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EC18-D592-4711-BA8B-1F6A9F9570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243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7A2DC-74FA-4193-93D0-77584FD2D62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BEC18-D592-4711-BA8B-1F6A9F9570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33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93900"/>
            <a:ext cx="7772400" cy="287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72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685800"/>
            <a:ext cx="6373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98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685800"/>
            <a:ext cx="6827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37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685800"/>
            <a:ext cx="7326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16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88" y="685800"/>
            <a:ext cx="67278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06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5" y="685800"/>
            <a:ext cx="6621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96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49313"/>
            <a:ext cx="77724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7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5" y="685800"/>
            <a:ext cx="69262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720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2017-06-02T13:01:25Z</dcterms:created>
  <dcterms:modified xsi:type="dcterms:W3CDTF">2017-06-02T13:02:17Z</dcterms:modified>
</cp:coreProperties>
</file>