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05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49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207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91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272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23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71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547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5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58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B5B2A-9708-40E0-B720-0935FE842DB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8FF0-8EB1-4125-8A9F-FD75EFE45E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898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5" y="685800"/>
            <a:ext cx="5899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62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69" y="935182"/>
            <a:ext cx="6238875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51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360849"/>
            <a:ext cx="7065818" cy="4134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2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685800"/>
            <a:ext cx="6165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3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5" y="685800"/>
            <a:ext cx="6699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82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685800"/>
            <a:ext cx="5954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30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685800"/>
            <a:ext cx="5657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90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327064"/>
            <a:ext cx="6423471" cy="4202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25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334936"/>
            <a:ext cx="6423471" cy="4186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43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3" y="685800"/>
            <a:ext cx="6467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2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6363"/>
            <a:ext cx="7772400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07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564534"/>
            <a:ext cx="6423471" cy="372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06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05" y="935182"/>
            <a:ext cx="5534603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39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23" y="935182"/>
            <a:ext cx="6515966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8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23975"/>
            <a:ext cx="7772400" cy="421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94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8" y="935182"/>
            <a:ext cx="5917045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87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685800"/>
            <a:ext cx="6708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86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409720"/>
            <a:ext cx="6423471" cy="4036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6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2</cp:revision>
  <dcterms:created xsi:type="dcterms:W3CDTF">2017-06-02T13:00:10Z</dcterms:created>
  <dcterms:modified xsi:type="dcterms:W3CDTF">2017-06-02T13:01:53Z</dcterms:modified>
</cp:coreProperties>
</file>