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851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48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71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56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920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71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286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590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0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70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2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AAFF-84C0-4A87-8E27-97329B048851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0EC1-A0CB-4919-A75F-3B92C44212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709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30438"/>
            <a:ext cx="7772400" cy="2395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61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485815"/>
            <a:ext cx="6423471" cy="3884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14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2017-06-02T12:58:02Z</dcterms:created>
  <dcterms:modified xsi:type="dcterms:W3CDTF">2017-06-02T12:58:28Z</dcterms:modified>
</cp:coreProperties>
</file>