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photoAlbum layout="1pic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0AAFF-84C0-4A87-8E27-97329B048851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0EC1-A0CB-4919-A75F-3B92C44212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851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0AAFF-84C0-4A87-8E27-97329B048851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0EC1-A0CB-4919-A75F-3B92C44212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6487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0AAFF-84C0-4A87-8E27-97329B048851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0EC1-A0CB-4919-A75F-3B92C44212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4719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0AAFF-84C0-4A87-8E27-97329B048851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0EC1-A0CB-4919-A75F-3B92C44212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1560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0AAFF-84C0-4A87-8E27-97329B048851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0EC1-A0CB-4919-A75F-3B92C44212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19206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0AAFF-84C0-4A87-8E27-97329B048851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0EC1-A0CB-4919-A75F-3B92C44212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2713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0AAFF-84C0-4A87-8E27-97329B048851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0EC1-A0CB-4919-A75F-3B92C44212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2860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0AAFF-84C0-4A87-8E27-97329B048851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0EC1-A0CB-4919-A75F-3B92C44212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85905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0AAFF-84C0-4A87-8E27-97329B048851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0EC1-A0CB-4919-A75F-3B92C4421220}" type="slidenum">
              <a:rPr lang="en-IN" smtClean="0"/>
              <a:t>‹#›</a:t>
            </a:fld>
            <a:endParaRPr lang="en-IN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5167"/>
            <a:ext cx="9144000" cy="57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709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0AAFF-84C0-4A87-8E27-97329B048851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0EC1-A0CB-4919-A75F-3B92C44212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707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0AAFF-84C0-4A87-8E27-97329B048851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0EC1-A0CB-4919-A75F-3B92C44212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2277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0AAFF-84C0-4A87-8E27-97329B048851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00EC1-A0CB-4919-A75F-3B92C44212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7096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01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230438"/>
            <a:ext cx="7772400" cy="23955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03610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02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265" y="1485815"/>
            <a:ext cx="6423471" cy="38847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9149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 Kumar Koushal</dc:creator>
  <cp:lastModifiedBy>Ram Kumar Koushal</cp:lastModifiedBy>
  <cp:revision>1</cp:revision>
  <dcterms:created xsi:type="dcterms:W3CDTF">2017-06-02T12:58:02Z</dcterms:created>
  <dcterms:modified xsi:type="dcterms:W3CDTF">2017-06-02T12:58:28Z</dcterms:modified>
</cp:coreProperties>
</file>