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564-D83F-4B3B-AD08-5E045EEA2E03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6091-5654-4E81-899B-3AE4DD0675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517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564-D83F-4B3B-AD08-5E045EEA2E03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6091-5654-4E81-899B-3AE4DD0675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004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564-D83F-4B3B-AD08-5E045EEA2E03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6091-5654-4E81-899B-3AE4DD0675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575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564-D83F-4B3B-AD08-5E045EEA2E03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6091-5654-4E81-899B-3AE4DD0675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321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564-D83F-4B3B-AD08-5E045EEA2E03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6091-5654-4E81-899B-3AE4DD0675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638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564-D83F-4B3B-AD08-5E045EEA2E03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6091-5654-4E81-899B-3AE4DD0675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165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564-D83F-4B3B-AD08-5E045EEA2E03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6091-5654-4E81-899B-3AE4DD0675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5146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564-D83F-4B3B-AD08-5E045EEA2E03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6091-5654-4E81-899B-3AE4DD0675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3738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564-D83F-4B3B-AD08-5E045EEA2E03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6091-5654-4E81-899B-3AE4DD067532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83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564-D83F-4B3B-AD08-5E045EEA2E03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6091-5654-4E81-899B-3AE4DD0675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269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7564-D83F-4B3B-AD08-5E045EEA2E03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6091-5654-4E81-899B-3AE4DD0675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060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77564-D83F-4B3B-AD08-5E045EEA2E03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36091-5654-4E81-899B-3AE4DD0675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7534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65" y="1485815"/>
            <a:ext cx="6423471" cy="38847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2448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2017-06-02T12:57:21Z</dcterms:created>
  <dcterms:modified xsi:type="dcterms:W3CDTF">2017-06-02T12:57:45Z</dcterms:modified>
</cp:coreProperties>
</file>