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photoAlbum layout="1pic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-108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ABFED-BBDF-4DAB-9929-9ED9D6687714}" type="datetimeFigureOut">
              <a:rPr lang="en-IN" smtClean="0"/>
              <a:t>02-06-2017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AE2375-5263-48CB-9B82-C58F560BBA9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6377444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ABFED-BBDF-4DAB-9929-9ED9D6687714}" type="datetimeFigureOut">
              <a:rPr lang="en-IN" smtClean="0"/>
              <a:t>02-06-2017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AE2375-5263-48CB-9B82-C58F560BBA9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674531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ABFED-BBDF-4DAB-9929-9ED9D6687714}" type="datetimeFigureOut">
              <a:rPr lang="en-IN" smtClean="0"/>
              <a:t>02-06-2017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AE2375-5263-48CB-9B82-C58F560BBA9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9049619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ABFED-BBDF-4DAB-9929-9ED9D6687714}" type="datetimeFigureOut">
              <a:rPr lang="en-IN" smtClean="0"/>
              <a:t>02-06-2017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AE2375-5263-48CB-9B82-C58F560BBA9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618158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ABFED-BBDF-4DAB-9929-9ED9D6687714}" type="datetimeFigureOut">
              <a:rPr lang="en-IN" smtClean="0"/>
              <a:t>02-06-2017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AE2375-5263-48CB-9B82-C58F560BBA9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275334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ABFED-BBDF-4DAB-9929-9ED9D6687714}" type="datetimeFigureOut">
              <a:rPr lang="en-IN" smtClean="0"/>
              <a:t>02-06-2017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AE2375-5263-48CB-9B82-C58F560BBA9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731329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ABFED-BBDF-4DAB-9929-9ED9D6687714}" type="datetimeFigureOut">
              <a:rPr lang="en-IN" smtClean="0"/>
              <a:t>02-06-2017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AE2375-5263-48CB-9B82-C58F560BBA9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382781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ABFED-BBDF-4DAB-9929-9ED9D6687714}" type="datetimeFigureOut">
              <a:rPr lang="en-IN" smtClean="0"/>
              <a:t>02-06-2017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AE2375-5263-48CB-9B82-C58F560BBA9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086095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ABFED-BBDF-4DAB-9929-9ED9D6687714}" type="datetimeFigureOut">
              <a:rPr lang="en-IN" smtClean="0"/>
              <a:t>02-06-2017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AE2375-5263-48CB-9B82-C58F560BBA9E}" type="slidenum">
              <a:rPr lang="en-IN" smtClean="0"/>
              <a:t>‹#›</a:t>
            </a:fld>
            <a:endParaRPr lang="en-IN"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285167"/>
            <a:ext cx="9144000" cy="5728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58163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ABFED-BBDF-4DAB-9929-9ED9D6687714}" type="datetimeFigureOut">
              <a:rPr lang="en-IN" smtClean="0"/>
              <a:t>02-06-2017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AE2375-5263-48CB-9B82-C58F560BBA9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469381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ABFED-BBDF-4DAB-9929-9ED9D6687714}" type="datetimeFigureOut">
              <a:rPr lang="en-IN" smtClean="0"/>
              <a:t>02-06-2017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AE2375-5263-48CB-9B82-C58F560BBA9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273166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5ABFED-BBDF-4DAB-9929-9ED9D6687714}" type="datetimeFigureOut">
              <a:rPr lang="en-IN" smtClean="0"/>
              <a:t>02-06-2017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AE2375-5263-48CB-9B82-C58F560BBA9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9732393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2-01"/>
          <p:cNvPicPr>
            <a:picLocks noGrp="1" noChangeAspect="1"/>
          </p:cNvPicPr>
          <p:nvPr isPhoto="1"/>
        </p:nvPicPr>
        <p:blipFill>
          <a:blip r:embed="rId2" cstate="print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0" y="758825"/>
            <a:ext cx="7772400" cy="533876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9541110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Ram Kumar Koushal</dc:creator>
  <cp:lastModifiedBy>Ram Kumar Koushal</cp:lastModifiedBy>
  <cp:revision>1</cp:revision>
  <dcterms:created xsi:type="dcterms:W3CDTF">2017-06-02T12:56:17Z</dcterms:created>
  <dcterms:modified xsi:type="dcterms:W3CDTF">2017-06-02T12:57:00Z</dcterms:modified>
</cp:coreProperties>
</file>