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4A6B-3890-4BBD-9436-E6C63B0EB9E9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1F1-CD5B-4277-90E3-34E1D1F808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366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4A6B-3890-4BBD-9436-E6C63B0EB9E9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1F1-CD5B-4277-90E3-34E1D1F808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6697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4A6B-3890-4BBD-9436-E6C63B0EB9E9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1F1-CD5B-4277-90E3-34E1D1F808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91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4A6B-3890-4BBD-9436-E6C63B0EB9E9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1F1-CD5B-4277-90E3-34E1D1F808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925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4A6B-3890-4BBD-9436-E6C63B0EB9E9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1F1-CD5B-4277-90E3-34E1D1F808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504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4A6B-3890-4BBD-9436-E6C63B0EB9E9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1F1-CD5B-4277-90E3-34E1D1F808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858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4A6B-3890-4BBD-9436-E6C63B0EB9E9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1F1-CD5B-4277-90E3-34E1D1F808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429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4A6B-3890-4BBD-9436-E6C63B0EB9E9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1F1-CD5B-4277-90E3-34E1D1F808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074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4A6B-3890-4BBD-9436-E6C63B0EB9E9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1F1-CD5B-4277-90E3-34E1D1F808EB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73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4A6B-3890-4BBD-9436-E6C63B0EB9E9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1F1-CD5B-4277-90E3-34E1D1F808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017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4A6B-3890-4BBD-9436-E6C63B0EB9E9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11F1-CD5B-4277-90E3-34E1D1F808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986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54A6B-3890-4BBD-9436-E6C63B0EB9E9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111F1-CD5B-4277-90E3-34E1D1F808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596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700" y="685800"/>
            <a:ext cx="454660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127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738" y="685800"/>
            <a:ext cx="6232525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5308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2017-06-02T13:18:08Z</dcterms:created>
  <dcterms:modified xsi:type="dcterms:W3CDTF">2017-06-02T13:19:35Z</dcterms:modified>
</cp:coreProperties>
</file>