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672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537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00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46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74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402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83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3223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9174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83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0DBA-04A9-44D8-93AD-E5D33CAB6253}" type="datetimeFigureOut">
              <a:rPr lang="en-IN" smtClean="0"/>
              <a:t>02-06-2017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78530-0B33-4E78-A29D-1388FBA619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559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75" y="685800"/>
            <a:ext cx="6597650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5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063" y="685800"/>
            <a:ext cx="636587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93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59" y="935182"/>
            <a:ext cx="6840682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245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724596"/>
            <a:ext cx="6423471" cy="3407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394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958129"/>
            <a:ext cx="6423471" cy="2940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999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1722110"/>
            <a:ext cx="6423471" cy="3413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1664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2017-06-02T13:02:34Z</dcterms:created>
  <dcterms:modified xsi:type="dcterms:W3CDTF">2017-06-02T13:03:06Z</dcterms:modified>
</cp:coreProperties>
</file>