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95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29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21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917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85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43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823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973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9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97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81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2173-6EEA-4728-87C5-0DE04B40B4CB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F78E-B4C7-41E4-BDEC-9EDE421909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640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685800"/>
            <a:ext cx="7178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29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685800"/>
            <a:ext cx="4329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70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446068"/>
            <a:ext cx="7065818" cy="3965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6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90625"/>
            <a:ext cx="7772400" cy="447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13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167462"/>
            <a:ext cx="7065818" cy="452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70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855932"/>
            <a:ext cx="7065818" cy="3146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7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1334936"/>
            <a:ext cx="6423471" cy="4186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33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2</cp:revision>
  <dcterms:created xsi:type="dcterms:W3CDTF">2017-06-02T12:58:58Z</dcterms:created>
  <dcterms:modified xsi:type="dcterms:W3CDTF">2017-06-02T13:34:52Z</dcterms:modified>
</cp:coreProperties>
</file>