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774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745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96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18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75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13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27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0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1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93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31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BFED-BBDF-4DAB-9929-9ED9D6687714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2375-5263-48CB-9B82-C58F560BBA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2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58825"/>
            <a:ext cx="7772400" cy="5338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11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2017-06-02T12:56:17Z</dcterms:created>
  <dcterms:modified xsi:type="dcterms:W3CDTF">2017-06-02T12:57:00Z</dcterms:modified>
</cp:coreProperties>
</file>