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0A24-07F3-4F8E-AFE2-36EE5F4B2A36}" type="datetimeFigureOut">
              <a:rPr lang="en-IN" smtClean="0"/>
              <a:t>31-05-2017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45AB-3628-4387-A429-008949D026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745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0A24-07F3-4F8E-AFE2-36EE5F4B2A36}" type="datetimeFigureOut">
              <a:rPr lang="en-IN" smtClean="0"/>
              <a:t>31-05-2017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45AB-3628-4387-A429-008949D026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295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0A24-07F3-4F8E-AFE2-36EE5F4B2A36}" type="datetimeFigureOut">
              <a:rPr lang="en-IN" smtClean="0"/>
              <a:t>31-05-2017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45AB-3628-4387-A429-008949D026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47275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0A24-07F3-4F8E-AFE2-36EE5F4B2A36}" type="datetimeFigureOut">
              <a:rPr lang="en-IN" smtClean="0"/>
              <a:t>31-05-2017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45AB-3628-4387-A429-008949D026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175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0A24-07F3-4F8E-AFE2-36EE5F4B2A36}" type="datetimeFigureOut">
              <a:rPr lang="en-IN" smtClean="0"/>
              <a:t>31-05-2017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45AB-3628-4387-A429-008949D026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8397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0A24-07F3-4F8E-AFE2-36EE5F4B2A36}" type="datetimeFigureOut">
              <a:rPr lang="en-IN" smtClean="0"/>
              <a:t>31-05-2017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45AB-3628-4387-A429-008949D026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187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0A24-07F3-4F8E-AFE2-36EE5F4B2A36}" type="datetimeFigureOut">
              <a:rPr lang="en-IN" smtClean="0"/>
              <a:t>31-05-2017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45AB-3628-4387-A429-008949D026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9206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0A24-07F3-4F8E-AFE2-36EE5F4B2A36}" type="datetimeFigureOut">
              <a:rPr lang="en-IN" smtClean="0"/>
              <a:t>31-05-2017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45AB-3628-4387-A429-008949D026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2782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0A24-07F3-4F8E-AFE2-36EE5F4B2A36}" type="datetimeFigureOut">
              <a:rPr lang="en-IN" smtClean="0"/>
              <a:t>31-05-2017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45AB-3628-4387-A429-008949D02617}" type="slidenum">
              <a:rPr lang="en-IN" smtClean="0"/>
              <a:t>‹#›</a:t>
            </a:fld>
            <a:endParaRPr lang="en-IN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5167"/>
            <a:ext cx="9144000" cy="57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892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0A24-07F3-4F8E-AFE2-36EE5F4B2A36}" type="datetimeFigureOut">
              <a:rPr lang="en-IN" smtClean="0"/>
              <a:t>31-05-2017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45AB-3628-4387-A429-008949D026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13695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60A24-07F3-4F8E-AFE2-36EE5F4B2A36}" type="datetimeFigureOut">
              <a:rPr lang="en-IN" smtClean="0"/>
              <a:t>31-05-2017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45AB-3628-4387-A429-008949D026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7406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60A24-07F3-4F8E-AFE2-36EE5F4B2A36}" type="datetimeFigureOut">
              <a:rPr lang="en-IN" smtClean="0"/>
              <a:t>31-05-2017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545AB-3628-4387-A429-008949D0261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707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1721716"/>
            <a:ext cx="7065818" cy="3414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466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07d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46138"/>
            <a:ext cx="7772400" cy="5165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5369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265" y="2053904"/>
            <a:ext cx="6423471" cy="2748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7358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84" y="935182"/>
            <a:ext cx="6618432" cy="4987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46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088" y="685800"/>
            <a:ext cx="4187825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0902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36713"/>
            <a:ext cx="7772400" cy="35829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8500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1" y="1395557"/>
            <a:ext cx="7065818" cy="4066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1095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155" y="935182"/>
            <a:ext cx="5852103" cy="4987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9634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07a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38213"/>
            <a:ext cx="7772400" cy="4981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192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07b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62013"/>
            <a:ext cx="7772400" cy="5133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763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07c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85813"/>
            <a:ext cx="7772400" cy="5286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95866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Kumar Koushal</dc:creator>
  <cp:lastModifiedBy>Ram Kumar Koushal</cp:lastModifiedBy>
  <cp:revision>1</cp:revision>
  <dcterms:created xsi:type="dcterms:W3CDTF">2017-05-31T13:14:07Z</dcterms:created>
  <dcterms:modified xsi:type="dcterms:W3CDTF">2017-05-31T13:16:15Z</dcterms:modified>
</cp:coreProperties>
</file>